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Bold Italics" charset="1" panose="000008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62165" y="-315444"/>
            <a:ext cx="3615339" cy="11101557"/>
            <a:chOff x="0" y="0"/>
            <a:chExt cx="952188" cy="2923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188" cy="2923867"/>
            </a:xfrm>
            <a:custGeom>
              <a:avLst/>
              <a:gdLst/>
              <a:ahLst/>
              <a:cxnLst/>
              <a:rect r="r" b="b" t="t" l="l"/>
              <a:pathLst>
                <a:path h="2923867" w="952188">
                  <a:moveTo>
                    <a:pt x="0" y="0"/>
                  </a:moveTo>
                  <a:lnTo>
                    <a:pt x="952188" y="0"/>
                  </a:lnTo>
                  <a:lnTo>
                    <a:pt x="952188" y="2923867"/>
                  </a:lnTo>
                  <a:lnTo>
                    <a:pt x="0" y="2923867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2188" cy="296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06631" y="647565"/>
            <a:ext cx="9236967" cy="9304637"/>
          </a:xfrm>
          <a:custGeom>
            <a:avLst/>
            <a:gdLst/>
            <a:ahLst/>
            <a:cxnLst/>
            <a:rect r="r" b="b" t="t" l="l"/>
            <a:pathLst>
              <a:path h="9304637" w="9236967">
                <a:moveTo>
                  <a:pt x="0" y="0"/>
                </a:moveTo>
                <a:lnTo>
                  <a:pt x="9236967" y="0"/>
                </a:lnTo>
                <a:lnTo>
                  <a:pt x="9236967" y="9304637"/>
                </a:lnTo>
                <a:lnTo>
                  <a:pt x="0" y="9304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6158" y="3249259"/>
            <a:ext cx="8407265" cy="1495233"/>
            <a:chOff x="0" y="0"/>
            <a:chExt cx="1584639" cy="2818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84639" cy="281828"/>
            </a:xfrm>
            <a:custGeom>
              <a:avLst/>
              <a:gdLst/>
              <a:ahLst/>
              <a:cxnLst/>
              <a:rect r="r" b="b" t="t" l="l"/>
              <a:pathLst>
                <a:path h="281828" w="1584639">
                  <a:moveTo>
                    <a:pt x="0" y="0"/>
                  </a:moveTo>
                  <a:lnTo>
                    <a:pt x="1584639" y="0"/>
                  </a:lnTo>
                  <a:lnTo>
                    <a:pt x="1584639" y="281828"/>
                  </a:lnTo>
                  <a:lnTo>
                    <a:pt x="0" y="281828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84639" cy="31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98289" y="5107129"/>
            <a:ext cx="9350143" cy="1495233"/>
            <a:chOff x="0" y="0"/>
            <a:chExt cx="1762357" cy="2818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62357" cy="281828"/>
            </a:xfrm>
            <a:custGeom>
              <a:avLst/>
              <a:gdLst/>
              <a:ahLst/>
              <a:cxnLst/>
              <a:rect r="r" b="b" t="t" l="l"/>
              <a:pathLst>
                <a:path h="281828" w="1762357">
                  <a:moveTo>
                    <a:pt x="0" y="0"/>
                  </a:moveTo>
                  <a:lnTo>
                    <a:pt x="1762357" y="0"/>
                  </a:lnTo>
                  <a:lnTo>
                    <a:pt x="1762357" y="281828"/>
                  </a:lnTo>
                  <a:lnTo>
                    <a:pt x="0" y="281828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62357" cy="319928"/>
            </a:xfrm>
            <a:prstGeom prst="rect">
              <a:avLst/>
            </a:prstGeom>
          </p:spPr>
          <p:txBody>
            <a:bodyPr anchor="ctr" rtlCol="false" tIns="54346" lIns="54346" bIns="54346" rIns="54346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98289" y="5107129"/>
            <a:ext cx="9350143" cy="154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3"/>
              </a:lnSpc>
            </a:pPr>
            <a:r>
              <a:rPr lang="en-US" sz="10127">
                <a:solidFill>
                  <a:srgbClr val="000000"/>
                </a:solidFill>
                <a:latin typeface="Open Sauce Bold Italics"/>
              </a:rPr>
              <a:t>ELECTION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3211" y="3202214"/>
            <a:ext cx="9273159" cy="154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53"/>
              </a:lnSpc>
            </a:pPr>
            <a:r>
              <a:rPr lang="en-US" sz="10127">
                <a:solidFill>
                  <a:srgbClr val="000000"/>
                </a:solidFill>
                <a:latin typeface="Open Sauce Bold"/>
              </a:rPr>
              <a:t>2024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4011" y="858369"/>
            <a:ext cx="5112527" cy="36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0"/>
              </a:lnSpc>
              <a:spcBef>
                <a:spcPct val="0"/>
              </a:spcBef>
            </a:pPr>
            <a:r>
              <a:rPr lang="en-US" sz="2654">
                <a:solidFill>
                  <a:srgbClr val="000000"/>
                </a:solidFill>
                <a:latin typeface="Open Sauce"/>
              </a:rPr>
              <a:t>2030 ELECTION TIPS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2598766">
            <a:off x="-12371" y="8054694"/>
            <a:ext cx="2858287" cy="2780334"/>
          </a:xfrm>
          <a:custGeom>
            <a:avLst/>
            <a:gdLst/>
            <a:ahLst/>
            <a:cxnLst/>
            <a:rect r="r" b="b" t="t" l="l"/>
            <a:pathLst>
              <a:path h="2780334" w="2858287">
                <a:moveTo>
                  <a:pt x="0" y="0"/>
                </a:moveTo>
                <a:lnTo>
                  <a:pt x="2858288" y="0"/>
                </a:lnTo>
                <a:lnTo>
                  <a:pt x="2858288" y="2780334"/>
                </a:lnTo>
                <a:lnTo>
                  <a:pt x="0" y="2780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0639" y="8481906"/>
            <a:ext cx="21009277" cy="14422252"/>
            <a:chOff x="0" y="0"/>
            <a:chExt cx="1184027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4027" cy="812800"/>
            </a:xfrm>
            <a:custGeom>
              <a:avLst/>
              <a:gdLst/>
              <a:ahLst/>
              <a:cxnLst/>
              <a:rect r="r" b="b" t="t" l="l"/>
              <a:pathLst>
                <a:path h="812800" w="1184027">
                  <a:moveTo>
                    <a:pt x="592014" y="0"/>
                  </a:moveTo>
                  <a:cubicBezTo>
                    <a:pt x="265054" y="0"/>
                    <a:pt x="0" y="181951"/>
                    <a:pt x="0" y="406400"/>
                  </a:cubicBezTo>
                  <a:cubicBezTo>
                    <a:pt x="0" y="630849"/>
                    <a:pt x="265054" y="812800"/>
                    <a:pt x="592014" y="812800"/>
                  </a:cubicBezTo>
                  <a:cubicBezTo>
                    <a:pt x="918974" y="812800"/>
                    <a:pt x="1184027" y="630849"/>
                    <a:pt x="1184027" y="406400"/>
                  </a:cubicBezTo>
                  <a:cubicBezTo>
                    <a:pt x="1184027" y="181951"/>
                    <a:pt x="918974" y="0"/>
                    <a:pt x="592014" y="0"/>
                  </a:cubicBezTo>
                  <a:close/>
                </a:path>
              </a:pathLst>
            </a:custGeom>
            <a:solidFill>
              <a:srgbClr val="003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1003" y="38100"/>
              <a:ext cx="96202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0663" y="1815625"/>
            <a:ext cx="11706674" cy="8471375"/>
          </a:xfrm>
          <a:custGeom>
            <a:avLst/>
            <a:gdLst/>
            <a:ahLst/>
            <a:cxnLst/>
            <a:rect r="r" b="b" t="t" l="l"/>
            <a:pathLst>
              <a:path h="8471375" w="11706674">
                <a:moveTo>
                  <a:pt x="0" y="0"/>
                </a:moveTo>
                <a:lnTo>
                  <a:pt x="11706674" y="0"/>
                </a:lnTo>
                <a:lnTo>
                  <a:pt x="11706674" y="8471375"/>
                </a:lnTo>
                <a:lnTo>
                  <a:pt x="0" y="84713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02006" y="1138776"/>
            <a:ext cx="14283988" cy="1397672"/>
            <a:chOff x="0" y="0"/>
            <a:chExt cx="2880239" cy="2818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0239" cy="281828"/>
            </a:xfrm>
            <a:custGeom>
              <a:avLst/>
              <a:gdLst/>
              <a:ahLst/>
              <a:cxnLst/>
              <a:rect r="r" b="b" t="t" l="l"/>
              <a:pathLst>
                <a:path h="281828" w="2880239">
                  <a:moveTo>
                    <a:pt x="0" y="0"/>
                  </a:moveTo>
                  <a:lnTo>
                    <a:pt x="2880239" y="0"/>
                  </a:lnTo>
                  <a:lnTo>
                    <a:pt x="2880239" y="281828"/>
                  </a:lnTo>
                  <a:lnTo>
                    <a:pt x="0" y="281828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80239" cy="31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2598766">
            <a:off x="-87084" y="7342281"/>
            <a:ext cx="3287560" cy="3197899"/>
          </a:xfrm>
          <a:custGeom>
            <a:avLst/>
            <a:gdLst/>
            <a:ahLst/>
            <a:cxnLst/>
            <a:rect r="r" b="b" t="t" l="l"/>
            <a:pathLst>
              <a:path h="3197899" w="3287560">
                <a:moveTo>
                  <a:pt x="0" y="0"/>
                </a:moveTo>
                <a:lnTo>
                  <a:pt x="3287561" y="0"/>
                </a:lnTo>
                <a:lnTo>
                  <a:pt x="3287561" y="3197900"/>
                </a:lnTo>
                <a:lnTo>
                  <a:pt x="0" y="3197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474552">
            <a:off x="16076529" y="3464529"/>
            <a:ext cx="3784566" cy="3357942"/>
          </a:xfrm>
          <a:custGeom>
            <a:avLst/>
            <a:gdLst/>
            <a:ahLst/>
            <a:cxnLst/>
            <a:rect r="r" b="b" t="t" l="l"/>
            <a:pathLst>
              <a:path h="3357942" w="3784566">
                <a:moveTo>
                  <a:pt x="0" y="0"/>
                </a:moveTo>
                <a:lnTo>
                  <a:pt x="3784566" y="0"/>
                </a:lnTo>
                <a:lnTo>
                  <a:pt x="3784566" y="3357942"/>
                </a:lnTo>
                <a:lnTo>
                  <a:pt x="0" y="33579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Open Sauce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43916" y="1094801"/>
            <a:ext cx="15600167" cy="144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en-US" sz="9466">
                <a:solidFill>
                  <a:srgbClr val="000000"/>
                </a:solidFill>
                <a:latin typeface="Open Sauce Bold"/>
              </a:rPr>
              <a:t>YOUR VOICE MATTERS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50964"/>
            <a:ext cx="1047806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0"/>
              </a:lnSpc>
            </a:pPr>
            <a:r>
              <a:rPr lang="en-US" sz="9466">
                <a:solidFill>
                  <a:srgbClr val="000000"/>
                </a:solidFill>
                <a:latin typeface="Open Sauce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7862165" y="-315444"/>
            <a:ext cx="3615339" cy="11101557"/>
            <a:chOff x="0" y="0"/>
            <a:chExt cx="952188" cy="2923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2188" cy="2923867"/>
            </a:xfrm>
            <a:custGeom>
              <a:avLst/>
              <a:gdLst/>
              <a:ahLst/>
              <a:cxnLst/>
              <a:rect r="r" b="b" t="t" l="l"/>
              <a:pathLst>
                <a:path h="2923867" w="952188">
                  <a:moveTo>
                    <a:pt x="0" y="0"/>
                  </a:moveTo>
                  <a:lnTo>
                    <a:pt x="952188" y="0"/>
                  </a:lnTo>
                  <a:lnTo>
                    <a:pt x="952188" y="2923867"/>
                  </a:lnTo>
                  <a:lnTo>
                    <a:pt x="0" y="2923867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2188" cy="296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3620735"/>
            <a:ext cx="9262247" cy="94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399">
                <a:solidFill>
                  <a:srgbClr val="000000"/>
                </a:solidFill>
                <a:latin typeface="Open Sauce Bold"/>
              </a:rPr>
              <a:t>This presentation is about 2024 election result and analysis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506767" y="2191424"/>
            <a:ext cx="7453335" cy="8594688"/>
          </a:xfrm>
          <a:custGeom>
            <a:avLst/>
            <a:gdLst/>
            <a:ahLst/>
            <a:cxnLst/>
            <a:rect r="r" b="b" t="t" l="l"/>
            <a:pathLst>
              <a:path h="8594688" w="7453335">
                <a:moveTo>
                  <a:pt x="0" y="0"/>
                </a:moveTo>
                <a:lnTo>
                  <a:pt x="7453335" y="0"/>
                </a:lnTo>
                <a:lnTo>
                  <a:pt x="7453335" y="8594689"/>
                </a:lnTo>
                <a:lnTo>
                  <a:pt x="0" y="859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69882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458373">
            <a:off x="-1497111" y="9042553"/>
            <a:ext cx="12619379" cy="2488895"/>
            <a:chOff x="0" y="0"/>
            <a:chExt cx="16825839" cy="33185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6560" cy="2925576"/>
            </a:xfrm>
            <a:custGeom>
              <a:avLst/>
              <a:gdLst/>
              <a:ahLst/>
              <a:cxnLst/>
              <a:rect r="r" b="b" t="t" l="l"/>
              <a:pathLst>
                <a:path h="2925576" w="5836560">
                  <a:moveTo>
                    <a:pt x="0" y="0"/>
                  </a:moveTo>
                  <a:lnTo>
                    <a:pt x="5836560" y="0"/>
                  </a:lnTo>
                  <a:lnTo>
                    <a:pt x="5836560" y="2925576"/>
                  </a:lnTo>
                  <a:lnTo>
                    <a:pt x="0" y="292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525798" y="205119"/>
              <a:ext cx="5836560" cy="2925576"/>
            </a:xfrm>
            <a:custGeom>
              <a:avLst/>
              <a:gdLst/>
              <a:ahLst/>
              <a:cxnLst/>
              <a:rect r="r" b="b" t="t" l="l"/>
              <a:pathLst>
                <a:path h="2925576" w="5836560">
                  <a:moveTo>
                    <a:pt x="0" y="0"/>
                  </a:moveTo>
                  <a:lnTo>
                    <a:pt x="5836560" y="0"/>
                  </a:lnTo>
                  <a:lnTo>
                    <a:pt x="5836560" y="2925576"/>
                  </a:lnTo>
                  <a:lnTo>
                    <a:pt x="0" y="292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989279" y="392951"/>
              <a:ext cx="5836560" cy="2925576"/>
            </a:xfrm>
            <a:custGeom>
              <a:avLst/>
              <a:gdLst/>
              <a:ahLst/>
              <a:cxnLst/>
              <a:rect r="r" b="b" t="t" l="l"/>
              <a:pathLst>
                <a:path h="2925576" w="5836560">
                  <a:moveTo>
                    <a:pt x="0" y="0"/>
                  </a:moveTo>
                  <a:lnTo>
                    <a:pt x="5836560" y="0"/>
                  </a:lnTo>
                  <a:lnTo>
                    <a:pt x="5836560" y="2925576"/>
                  </a:lnTo>
                  <a:lnTo>
                    <a:pt x="0" y="292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pen Sauce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47817" y="0"/>
            <a:ext cx="3615339" cy="11101557"/>
            <a:chOff x="0" y="0"/>
            <a:chExt cx="952188" cy="2923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2188" cy="2923867"/>
            </a:xfrm>
            <a:custGeom>
              <a:avLst/>
              <a:gdLst/>
              <a:ahLst/>
              <a:cxnLst/>
              <a:rect r="r" b="b" t="t" l="l"/>
              <a:pathLst>
                <a:path h="2923867" w="952188">
                  <a:moveTo>
                    <a:pt x="0" y="0"/>
                  </a:moveTo>
                  <a:lnTo>
                    <a:pt x="952188" y="0"/>
                  </a:lnTo>
                  <a:lnTo>
                    <a:pt x="952188" y="2923867"/>
                  </a:lnTo>
                  <a:lnTo>
                    <a:pt x="0" y="2923867"/>
                  </a:lnTo>
                  <a:close/>
                </a:path>
              </a:pathLst>
            </a:custGeom>
            <a:solidFill>
              <a:srgbClr val="D0443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2188" cy="296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5337" y="1268424"/>
            <a:ext cx="1374867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0"/>
              </a:lnSpc>
            </a:pPr>
            <a:r>
              <a:rPr lang="en-US" sz="9466">
                <a:solidFill>
                  <a:srgbClr val="000000"/>
                </a:solidFill>
                <a:latin typeface="Open Sauce Bold"/>
              </a:rPr>
              <a:t>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74216" y="7549623"/>
            <a:ext cx="8585084" cy="898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3173">
                <a:solidFill>
                  <a:srgbClr val="000000"/>
                </a:solidFill>
                <a:latin typeface="Open Sauce"/>
              </a:rPr>
              <a:t>NATIONAL DEMOCRATIC ALLIANCE WON THE ELCTIONS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27973" y="3642170"/>
            <a:ext cx="7141702" cy="7076778"/>
          </a:xfrm>
          <a:custGeom>
            <a:avLst/>
            <a:gdLst/>
            <a:ahLst/>
            <a:cxnLst/>
            <a:rect r="r" b="b" t="t" l="l"/>
            <a:pathLst>
              <a:path h="7076778" w="7141702">
                <a:moveTo>
                  <a:pt x="0" y="0"/>
                </a:moveTo>
                <a:lnTo>
                  <a:pt x="7141702" y="0"/>
                </a:lnTo>
                <a:lnTo>
                  <a:pt x="7141702" y="7076778"/>
                </a:lnTo>
                <a:lnTo>
                  <a:pt x="0" y="707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3790213" y="1978037"/>
            <a:ext cx="7990202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703116" y="1803119"/>
            <a:ext cx="368886" cy="36888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A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A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pen Sauce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8071">
            <a:off x="-4776963" y="9084819"/>
            <a:ext cx="14386724" cy="2801803"/>
            <a:chOff x="0" y="0"/>
            <a:chExt cx="3789096" cy="737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89096" cy="737923"/>
            </a:xfrm>
            <a:custGeom>
              <a:avLst/>
              <a:gdLst/>
              <a:ahLst/>
              <a:cxnLst/>
              <a:rect r="r" b="b" t="t" l="l"/>
              <a:pathLst>
                <a:path h="737923" w="3789096">
                  <a:moveTo>
                    <a:pt x="0" y="0"/>
                  </a:moveTo>
                  <a:lnTo>
                    <a:pt x="3789096" y="0"/>
                  </a:lnTo>
                  <a:lnTo>
                    <a:pt x="3789096" y="737923"/>
                  </a:lnTo>
                  <a:lnTo>
                    <a:pt x="0" y="737923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789096" cy="776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925446" y="2646709"/>
            <a:ext cx="1187608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0"/>
              </a:lnSpc>
            </a:pPr>
            <a:r>
              <a:rPr lang="en-US" sz="9466">
                <a:solidFill>
                  <a:srgbClr val="000000"/>
                </a:solidFill>
                <a:latin typeface="Open Sauce Bold"/>
              </a:rPr>
              <a:t>INDIA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25446" y="6273507"/>
            <a:ext cx="1000151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INDIA alliance did not win the elections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09619" y="1696254"/>
            <a:ext cx="6710428" cy="8248093"/>
          </a:xfrm>
          <a:custGeom>
            <a:avLst/>
            <a:gdLst/>
            <a:ahLst/>
            <a:cxnLst/>
            <a:rect r="r" b="b" t="t" l="l"/>
            <a:pathLst>
              <a:path h="8248093" w="6710428">
                <a:moveTo>
                  <a:pt x="0" y="0"/>
                </a:moveTo>
                <a:lnTo>
                  <a:pt x="6710427" y="0"/>
                </a:lnTo>
                <a:lnTo>
                  <a:pt x="6710427" y="8248094"/>
                </a:lnTo>
                <a:lnTo>
                  <a:pt x="0" y="8248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87672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458373">
            <a:off x="9057275" y="-1244447"/>
            <a:ext cx="12619379" cy="2488895"/>
            <a:chOff x="0" y="0"/>
            <a:chExt cx="16825839" cy="33185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36560" cy="2925576"/>
            </a:xfrm>
            <a:custGeom>
              <a:avLst/>
              <a:gdLst/>
              <a:ahLst/>
              <a:cxnLst/>
              <a:rect r="r" b="b" t="t" l="l"/>
              <a:pathLst>
                <a:path h="2925576" w="5836560">
                  <a:moveTo>
                    <a:pt x="0" y="0"/>
                  </a:moveTo>
                  <a:lnTo>
                    <a:pt x="5836560" y="0"/>
                  </a:lnTo>
                  <a:lnTo>
                    <a:pt x="5836560" y="2925576"/>
                  </a:lnTo>
                  <a:lnTo>
                    <a:pt x="0" y="292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525798" y="205119"/>
              <a:ext cx="5836560" cy="2925576"/>
            </a:xfrm>
            <a:custGeom>
              <a:avLst/>
              <a:gdLst/>
              <a:ahLst/>
              <a:cxnLst/>
              <a:rect r="r" b="b" t="t" l="l"/>
              <a:pathLst>
                <a:path h="2925576" w="5836560">
                  <a:moveTo>
                    <a:pt x="0" y="0"/>
                  </a:moveTo>
                  <a:lnTo>
                    <a:pt x="5836560" y="0"/>
                  </a:lnTo>
                  <a:lnTo>
                    <a:pt x="5836560" y="2925576"/>
                  </a:lnTo>
                  <a:lnTo>
                    <a:pt x="0" y="292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989279" y="392951"/>
              <a:ext cx="5836560" cy="2925576"/>
            </a:xfrm>
            <a:custGeom>
              <a:avLst/>
              <a:gdLst/>
              <a:ahLst/>
              <a:cxnLst/>
              <a:rect r="r" b="b" t="t" l="l"/>
              <a:pathLst>
                <a:path h="2925576" w="5836560">
                  <a:moveTo>
                    <a:pt x="0" y="0"/>
                  </a:moveTo>
                  <a:lnTo>
                    <a:pt x="5836560" y="0"/>
                  </a:lnTo>
                  <a:lnTo>
                    <a:pt x="5836560" y="2925576"/>
                  </a:lnTo>
                  <a:lnTo>
                    <a:pt x="0" y="2925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443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pen Sauce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1540" y="9538856"/>
            <a:ext cx="19343209" cy="2801803"/>
            <a:chOff x="0" y="0"/>
            <a:chExt cx="5094508" cy="7379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4508" cy="737923"/>
            </a:xfrm>
            <a:custGeom>
              <a:avLst/>
              <a:gdLst/>
              <a:ahLst/>
              <a:cxnLst/>
              <a:rect r="r" b="b" t="t" l="l"/>
              <a:pathLst>
                <a:path h="737923" w="5094508">
                  <a:moveTo>
                    <a:pt x="0" y="0"/>
                  </a:moveTo>
                  <a:lnTo>
                    <a:pt x="5094508" y="0"/>
                  </a:lnTo>
                  <a:lnTo>
                    <a:pt x="5094508" y="737923"/>
                  </a:lnTo>
                  <a:lnTo>
                    <a:pt x="0" y="737923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094508" cy="776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32897" y="1064898"/>
            <a:ext cx="1582220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sz="8075">
                <a:solidFill>
                  <a:srgbClr val="000000"/>
                </a:solidFill>
                <a:latin typeface="Open Sauce Bold"/>
              </a:rPr>
              <a:t>CONSTITUENCY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40065" y="5599764"/>
            <a:ext cx="7976966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There were total 539 constituency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14319" y="2551638"/>
            <a:ext cx="7473052" cy="8388120"/>
          </a:xfrm>
          <a:custGeom>
            <a:avLst/>
            <a:gdLst/>
            <a:ahLst/>
            <a:cxnLst/>
            <a:rect r="r" b="b" t="t" l="l"/>
            <a:pathLst>
              <a:path h="8388120" w="7473052">
                <a:moveTo>
                  <a:pt x="0" y="0"/>
                </a:moveTo>
                <a:lnTo>
                  <a:pt x="7473052" y="0"/>
                </a:lnTo>
                <a:lnTo>
                  <a:pt x="7473052" y="8388119"/>
                </a:lnTo>
                <a:lnTo>
                  <a:pt x="0" y="83881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443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pen Sauce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62045"/>
            <a:ext cx="11218533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0"/>
              </a:lnSpc>
            </a:pPr>
            <a:r>
              <a:rPr lang="en-US" sz="9466">
                <a:solidFill>
                  <a:srgbClr val="000000"/>
                </a:solidFill>
                <a:latin typeface="Open Sauce Bold"/>
              </a:rPr>
              <a:t>ALLIANCE WISE BIFURCATION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740681"/>
            <a:ext cx="10279452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We have also done alliance wise bifurcation</a:t>
            </a:r>
          </a:p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Independent Candidates are more that is 35 in number</a:t>
            </a:r>
          </a:p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NDA Has 12 parties according to give data</a:t>
            </a:r>
          </a:p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INDIA has 15 parties according to given data</a:t>
            </a:r>
          </a:p>
        </p:txBody>
      </p:sp>
      <p:grpSp>
        <p:nvGrpSpPr>
          <p:cNvPr name="Group 4" id="4"/>
          <p:cNvGrpSpPr/>
          <p:nvPr/>
        </p:nvGrpSpPr>
        <p:grpSpPr>
          <a:xfrm rot="-851630">
            <a:off x="9050060" y="8919279"/>
            <a:ext cx="14386724" cy="2577142"/>
            <a:chOff x="0" y="0"/>
            <a:chExt cx="3789096" cy="6787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9096" cy="678753"/>
            </a:xfrm>
            <a:custGeom>
              <a:avLst/>
              <a:gdLst/>
              <a:ahLst/>
              <a:cxnLst/>
              <a:rect r="r" b="b" t="t" l="l"/>
              <a:pathLst>
                <a:path h="678753" w="3789096">
                  <a:moveTo>
                    <a:pt x="0" y="0"/>
                  </a:moveTo>
                  <a:lnTo>
                    <a:pt x="3789096" y="0"/>
                  </a:lnTo>
                  <a:lnTo>
                    <a:pt x="3789096" y="678753"/>
                  </a:lnTo>
                  <a:lnTo>
                    <a:pt x="0" y="678753"/>
                  </a:lnTo>
                  <a:close/>
                </a:path>
              </a:pathLst>
            </a:custGeom>
            <a:solidFill>
              <a:srgbClr val="0038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789096" cy="716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743433" y="805971"/>
            <a:ext cx="6944889" cy="9181944"/>
          </a:xfrm>
          <a:custGeom>
            <a:avLst/>
            <a:gdLst/>
            <a:ahLst/>
            <a:cxnLst/>
            <a:rect r="r" b="b" t="t" l="l"/>
            <a:pathLst>
              <a:path h="9181944" w="6944889">
                <a:moveTo>
                  <a:pt x="0" y="0"/>
                </a:moveTo>
                <a:lnTo>
                  <a:pt x="6944889" y="0"/>
                </a:lnTo>
                <a:lnTo>
                  <a:pt x="6944889" y="9181944"/>
                </a:lnTo>
                <a:lnTo>
                  <a:pt x="0" y="918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>
            <a:off x="-2568298" y="9267825"/>
            <a:ext cx="1204160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10800000">
            <a:off x="9191520" y="9073857"/>
            <a:ext cx="368886" cy="36888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443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Open Sauce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9988" y="7629176"/>
            <a:ext cx="5902041" cy="590201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4952" t="-32775" r="-7408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30521" y="1364275"/>
            <a:ext cx="5902041" cy="590201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380" t="0" r="-4161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49988" y="-3244194"/>
            <a:ext cx="5902041" cy="590201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6726" t="0" r="-2672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316479" y="2777407"/>
            <a:ext cx="5902041" cy="590201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635971" y="7629176"/>
            <a:ext cx="5902041" cy="590201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1532" t="0" r="-20945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35971" y="-3244194"/>
            <a:ext cx="5902041" cy="590201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99" t="0" r="-2499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78561" y="5077048"/>
            <a:ext cx="7330877" cy="1668053"/>
            <a:chOff x="0" y="0"/>
            <a:chExt cx="1238599" cy="2818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38599" cy="281828"/>
            </a:xfrm>
            <a:custGeom>
              <a:avLst/>
              <a:gdLst/>
              <a:ahLst/>
              <a:cxnLst/>
              <a:rect r="r" b="b" t="t" l="l"/>
              <a:pathLst>
                <a:path h="281828" w="1238599">
                  <a:moveTo>
                    <a:pt x="0" y="0"/>
                  </a:moveTo>
                  <a:lnTo>
                    <a:pt x="1238599" y="0"/>
                  </a:lnTo>
                  <a:lnTo>
                    <a:pt x="1238599" y="281828"/>
                  </a:lnTo>
                  <a:lnTo>
                    <a:pt x="0" y="281828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38599" cy="319928"/>
            </a:xfrm>
            <a:prstGeom prst="rect">
              <a:avLst/>
            </a:prstGeom>
          </p:spPr>
          <p:txBody>
            <a:bodyPr anchor="ctr" rtlCol="false" tIns="60627" lIns="60627" bIns="60627" rIns="60627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71521" y="-82008"/>
            <a:ext cx="10344959" cy="1030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8"/>
              </a:lnSpc>
            </a:pPr>
            <a:r>
              <a:rPr lang="en-US" sz="11298">
                <a:solidFill>
                  <a:srgbClr val="000000"/>
                </a:solidFill>
                <a:latin typeface="Open Sauce Bold Italics"/>
              </a:rPr>
              <a:t>CONGRESS HAS PERFORMED BETTER THAN PREVIOUS YEARS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474552">
            <a:off x="16059597" y="-299339"/>
            <a:ext cx="2993531" cy="2656078"/>
          </a:xfrm>
          <a:custGeom>
            <a:avLst/>
            <a:gdLst/>
            <a:ahLst/>
            <a:cxnLst/>
            <a:rect r="r" b="b" t="t" l="l"/>
            <a:pathLst>
              <a:path h="2656078" w="2993531">
                <a:moveTo>
                  <a:pt x="0" y="0"/>
                </a:moveTo>
                <a:lnTo>
                  <a:pt x="2993531" y="0"/>
                </a:lnTo>
                <a:lnTo>
                  <a:pt x="2993531" y="2656078"/>
                </a:lnTo>
                <a:lnTo>
                  <a:pt x="0" y="2656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598766">
            <a:off x="64204" y="8113742"/>
            <a:ext cx="2813693" cy="2736956"/>
          </a:xfrm>
          <a:custGeom>
            <a:avLst/>
            <a:gdLst/>
            <a:ahLst/>
            <a:cxnLst/>
            <a:rect r="r" b="b" t="t" l="l"/>
            <a:pathLst>
              <a:path h="2736956" w="2813693">
                <a:moveTo>
                  <a:pt x="0" y="0"/>
                </a:moveTo>
                <a:lnTo>
                  <a:pt x="2813693" y="0"/>
                </a:lnTo>
                <a:lnTo>
                  <a:pt x="2813693" y="2736957"/>
                </a:lnTo>
                <a:lnTo>
                  <a:pt x="0" y="2736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Open Sauce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75858" y="1313880"/>
            <a:ext cx="13536284" cy="257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0"/>
              </a:lnSpc>
            </a:pPr>
            <a:r>
              <a:rPr lang="en-US" sz="9154">
                <a:solidFill>
                  <a:srgbClr val="000000"/>
                </a:solidFill>
                <a:latin typeface="Open Sauce Bold"/>
              </a:rPr>
              <a:t>THANK YOU FOR LISTENING!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831540" y="9538856"/>
            <a:ext cx="19343209" cy="2801803"/>
            <a:chOff x="0" y="0"/>
            <a:chExt cx="5094508" cy="7379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94508" cy="737923"/>
            </a:xfrm>
            <a:custGeom>
              <a:avLst/>
              <a:gdLst/>
              <a:ahLst/>
              <a:cxnLst/>
              <a:rect r="r" b="b" t="t" l="l"/>
              <a:pathLst>
                <a:path h="737923" w="5094508">
                  <a:moveTo>
                    <a:pt x="0" y="0"/>
                  </a:moveTo>
                  <a:lnTo>
                    <a:pt x="5094508" y="0"/>
                  </a:lnTo>
                  <a:lnTo>
                    <a:pt x="5094508" y="737923"/>
                  </a:lnTo>
                  <a:lnTo>
                    <a:pt x="0" y="737923"/>
                  </a:lnTo>
                  <a:close/>
                </a:path>
              </a:pathLst>
            </a:custGeom>
            <a:solidFill>
              <a:srgbClr val="F9D25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094508" cy="776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094984" y="4545636"/>
            <a:ext cx="14098032" cy="6023705"/>
          </a:xfrm>
          <a:custGeom>
            <a:avLst/>
            <a:gdLst/>
            <a:ahLst/>
            <a:cxnLst/>
            <a:rect r="r" b="b" t="t" l="l"/>
            <a:pathLst>
              <a:path h="6023705" w="14098032">
                <a:moveTo>
                  <a:pt x="0" y="0"/>
                </a:moveTo>
                <a:lnTo>
                  <a:pt x="14098032" y="0"/>
                </a:lnTo>
                <a:lnTo>
                  <a:pt x="14098032" y="6023704"/>
                </a:lnTo>
                <a:lnTo>
                  <a:pt x="0" y="602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90834" y="9139909"/>
            <a:ext cx="635238" cy="63523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8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AFAFA"/>
                  </a:solidFill>
                  <a:latin typeface="Open Sauce"/>
                </a:rPr>
                <a:t>10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DAGJRD-opU4</dc:identifier>
  <dcterms:modified xsi:type="dcterms:W3CDTF">2011-08-01T06:04:30Z</dcterms:modified>
  <cp:revision>1</cp:revision>
  <dc:title>election</dc:title>
</cp:coreProperties>
</file>